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4" autoAdjust="0"/>
    <p:restoredTop sz="94660"/>
  </p:normalViewPr>
  <p:slideViewPr>
    <p:cSldViewPr>
      <p:cViewPr varScale="1">
        <p:scale>
          <a:sx n="82" d="100"/>
          <a:sy n="82" d="100"/>
        </p:scale>
        <p:origin x="-20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hdphoto" Target="../media/hdphoto6.wdp"/><Relationship Id="rId18" Type="http://schemas.openxmlformats.org/officeDocument/2006/relationships/image" Target="../media/image7.jpeg"/><Relationship Id="rId7" Type="http://schemas.microsoft.com/office/2007/relationships/hdphoto" Target="../media/hdphoto3.wdp"/><Relationship Id="rId12" Type="http://schemas.openxmlformats.org/officeDocument/2006/relationships/image" Target="../media/image5.jpeg"/><Relationship Id="rId1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.jpeg"/><Relationship Id="rId19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26.wdp"/><Relationship Id="rId18" Type="http://schemas.openxmlformats.org/officeDocument/2006/relationships/image" Target="../media/image16.jpeg"/><Relationship Id="rId21" Type="http://schemas.microsoft.com/office/2007/relationships/hdphoto" Target="../media/hdphoto30.wdp"/><Relationship Id="rId7" Type="http://schemas.microsoft.com/office/2007/relationships/hdphoto" Target="../media/hdphoto23.wdp"/><Relationship Id="rId12" Type="http://schemas.openxmlformats.org/officeDocument/2006/relationships/image" Target="../media/image13.jpeg"/><Relationship Id="rId17" Type="http://schemas.microsoft.com/office/2007/relationships/hdphoto" Target="../media/hdphoto28.wdp"/><Relationship Id="rId2" Type="http://schemas.openxmlformats.org/officeDocument/2006/relationships/image" Target="../media/image9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5" Type="http://schemas.microsoft.com/office/2007/relationships/hdphoto" Target="../media/hdphoto27.wdp"/><Relationship Id="rId10" Type="http://schemas.openxmlformats.org/officeDocument/2006/relationships/image" Target="../media/image12.jpeg"/><Relationship Id="rId9" Type="http://schemas.microsoft.com/office/2007/relationships/hdphoto" Target="../media/hdphoto24.wdp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jpeg"/><Relationship Id="rId39" Type="http://schemas.microsoft.com/office/2007/relationships/hdphoto" Target="../media/hdphoto19.wdp"/><Relationship Id="rId34" Type="http://schemas.openxmlformats.org/officeDocument/2006/relationships/image" Target="../media/image22.jpeg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17.jpeg"/><Relationship Id="rId29" Type="http://schemas.microsoft.com/office/2007/relationships/hdphoto" Target="../media/hdphoto14.wdp"/><Relationship Id="rId41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8.jpeg"/><Relationship Id="rId32" Type="http://schemas.openxmlformats.org/officeDocument/2006/relationships/image" Target="../media/image21.jpeg"/><Relationship Id="rId40" Type="http://schemas.openxmlformats.org/officeDocument/2006/relationships/image" Target="../media/image24.jpeg"/><Relationship Id="rId23" Type="http://schemas.microsoft.com/office/2007/relationships/hdphoto" Target="../media/hdphoto11.wdp"/><Relationship Id="rId36" Type="http://schemas.openxmlformats.org/officeDocument/2006/relationships/image" Target="../media/image23.jpeg"/><Relationship Id="rId31" Type="http://schemas.microsoft.com/office/2007/relationships/hdphoto" Target="../media/hdphoto15.wdp"/><Relationship Id="rId30" Type="http://schemas.openxmlformats.org/officeDocument/2006/relationships/image" Target="../media/image20.jpeg"/><Relationship Id="rId35" Type="http://schemas.microsoft.com/office/2007/relationships/hdphoto" Target="../media/hdphoto17.wdp"/></Relationships>
</file>

<file path=ppt/slides/_rels/slide4.xml.rels><?xml version="1.0" encoding="UTF-8" standalone="yes"?>
<Relationships xmlns="http://schemas.openxmlformats.org/package/2006/relationships"><Relationship Id="rId39" Type="http://schemas.microsoft.com/office/2007/relationships/hdphoto" Target="../media/hdphoto39.wdp"/><Relationship Id="rId34" Type="http://schemas.openxmlformats.org/officeDocument/2006/relationships/image" Target="../media/image26.jpeg"/><Relationship Id="rId42" Type="http://schemas.openxmlformats.org/officeDocument/2006/relationships/image" Target="../media/image29.jpeg"/><Relationship Id="rId33" Type="http://schemas.microsoft.com/office/2007/relationships/hdphoto" Target="../media/hdphoto36.wdp"/><Relationship Id="rId38" Type="http://schemas.openxmlformats.org/officeDocument/2006/relationships/image" Target="../media/image27.jpeg"/><Relationship Id="rId25" Type="http://schemas.microsoft.com/office/2007/relationships/hdphoto" Target="../media/hdphoto32.wdp"/><Relationship Id="rId2" Type="http://schemas.openxmlformats.org/officeDocument/2006/relationships/image" Target="../media/image25.jpeg"/><Relationship Id="rId41" Type="http://schemas.microsoft.com/office/2007/relationships/hdphoto" Target="../media/hdphoto40.wdp"/><Relationship Id="rId1" Type="http://schemas.openxmlformats.org/officeDocument/2006/relationships/slideLayout" Target="../slideLayouts/slideLayout7.xml"/><Relationship Id="rId37" Type="http://schemas.microsoft.com/office/2007/relationships/hdphoto" Target="../media/hdphoto38.wdp"/><Relationship Id="rId40" Type="http://schemas.openxmlformats.org/officeDocument/2006/relationships/image" Target="../media/image28.jpeg"/><Relationship Id="rId45" Type="http://schemas.openxmlformats.org/officeDocument/2006/relationships/image" Target="../media/image32.jpeg"/><Relationship Id="rId44" Type="http://schemas.openxmlformats.org/officeDocument/2006/relationships/image" Target="../media/image31.jpeg"/><Relationship Id="rId31" Type="http://schemas.microsoft.com/office/2007/relationships/hdphoto" Target="../media/hdphoto35.wdp"/><Relationship Id="rId43" Type="http://schemas.openxmlformats.org/officeDocument/2006/relationships/image" Target="../media/image30.jpeg"/><Relationship Id="rId27" Type="http://schemas.microsoft.com/office/2007/relationships/hdphoto" Target="../media/hdphoto33.wdp"/><Relationship Id="rId35" Type="http://schemas.microsoft.com/office/2007/relationships/hdphoto" Target="../media/hdphoto3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-36512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 Histological results of different parts of paw pads from No.1 cat. The magnification of tissue structure is 40×.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Fig.A-Fig.F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digital pads,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Fig.G-Fig.H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metacarpal pad. The “a” area is stratified epithelium, “b” area is dermis layer and “c” area is subcutaneous tissue layer in Fig. A.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-27724" y="2241048"/>
            <a:ext cx="9216250" cy="3492208"/>
            <a:chOff x="-27724" y="2241048"/>
            <a:chExt cx="9216250" cy="3492208"/>
          </a:xfrm>
        </p:grpSpPr>
        <p:pic>
          <p:nvPicPr>
            <p:cNvPr id="1029" name="Picture 5" descr="D:\我的文档\未取结果\猫爪2017.08.21\新建文件夹\重新曝光 P101000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92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我的文档\未取结果\猫爪2017.08.21\新建文件夹\重新曝光 P101001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D:\我的文档\未取结果\猫爪2017.08.21\新建文件夹\重新曝光 P101002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100000"/>
                      </a14:imgEffect>
                      <a14:imgEffect>
                        <a14:brightnessContrast bright="2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我的文档\未取结果\猫爪2017.08.21\新建文件夹\重新曝光 P101002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saturation sat="165000"/>
                      </a14:imgEffect>
                      <a14:imgEffect>
                        <a14:brightnessContrast bright="1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7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D:\我的文档\未取结果\猫爪2017.08.21\新建文件夹\重新曝光 P101003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sharpenSoften amount="98000"/>
                      </a14:imgEffect>
                      <a14:imgEffect>
                        <a14:saturation sat="1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113256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D:\我的文档\未取结果\猫爪2017.08.21\新建文件夹\重新曝光 P1010036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saturation sat="16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4113256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D:\我的文档\未取结果\猫爪2017.08.21\新建文件夹\重新曝光 P1010033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sharpenSoften amount="100000"/>
                      </a14:imgEffect>
                      <a14:imgEffect>
                        <a14:saturation sat="16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113256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图片 88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2268432"/>
              <a:ext cx="212372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Box 89"/>
            <p:cNvSpPr txBox="1"/>
            <p:nvPr/>
          </p:nvSpPr>
          <p:spPr>
            <a:xfrm>
              <a:off x="2267744" y="224104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572000" y="224104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901268" y="2241048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-27724" y="404124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67744" y="406767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72000" y="411325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49038" y="411325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4067944" y="3573016"/>
              <a:ext cx="504056" cy="216024"/>
              <a:chOff x="3851920" y="1484784"/>
              <a:chExt cx="504056" cy="216024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6372200" y="3573016"/>
              <a:ext cx="504056" cy="216024"/>
              <a:chOff x="3851920" y="1484784"/>
              <a:chExt cx="504056" cy="216024"/>
            </a:xfrm>
          </p:grpSpPr>
          <p:cxnSp>
            <p:nvCxnSpPr>
              <p:cNvPr id="103" name="直接连接符 102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532440" y="3573016"/>
              <a:ext cx="504056" cy="216024"/>
              <a:chOff x="3851920" y="1484784"/>
              <a:chExt cx="504056" cy="216024"/>
            </a:xfrm>
          </p:grpSpPr>
          <p:cxnSp>
            <p:nvCxnSpPr>
              <p:cNvPr id="106" name="直接连接符 105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1691680" y="5445224"/>
              <a:ext cx="504056" cy="216024"/>
              <a:chOff x="3851920" y="1484784"/>
              <a:chExt cx="504056" cy="216024"/>
            </a:xfrm>
          </p:grpSpPr>
          <p:cxnSp>
            <p:nvCxnSpPr>
              <p:cNvPr id="109" name="直接连接符 108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4139952" y="5445224"/>
              <a:ext cx="504056" cy="216024"/>
              <a:chOff x="3851920" y="1484784"/>
              <a:chExt cx="504056" cy="216024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372200" y="5445224"/>
              <a:ext cx="504056" cy="216024"/>
              <a:chOff x="3851920" y="1484784"/>
              <a:chExt cx="504056" cy="216024"/>
            </a:xfrm>
          </p:grpSpPr>
          <p:cxnSp>
            <p:nvCxnSpPr>
              <p:cNvPr id="115" name="直接连接符 114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8532440" y="5373216"/>
              <a:ext cx="504056" cy="216024"/>
              <a:chOff x="3851920" y="1484784"/>
              <a:chExt cx="504056" cy="216024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748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-36512" y="63346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 Histological results of different parts of paw pads from No.1 cat. The magnification of tissue structure is 100×.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Fig.A-Fig.F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digital pads,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Fig.G-Fig.H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metacarpal pad.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-36512" y="2268432"/>
            <a:ext cx="9217024" cy="3392816"/>
            <a:chOff x="-36512" y="2268432"/>
            <a:chExt cx="9217024" cy="3392816"/>
          </a:xfrm>
        </p:grpSpPr>
        <p:pic>
          <p:nvPicPr>
            <p:cNvPr id="3" name="Picture 4" descr="D:\我的文档\未取结果\猫爪2017.08.21\新建文件夹\重新曝光 P1010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D:\我的文档\未取结果\猫爪2017.08.21\新建文件夹\重新曝光 P101000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92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D:\我的文档\未取结果\猫爪2017.08.21\新建文件夹\重新曝光 P101001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harpenSoften amount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D:\我的文档\未取结果\猫爪2017.08.21\新建文件夹\重新曝光 P1010024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sharpenSoften amount="95000"/>
                      </a14:imgEffect>
                      <a14:imgEffect>
                        <a14:saturation sat="16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226843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D:\我的文档\未取结果\猫爪2017.08.21\新建文件夹\重新曝光 P101002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saturation sat="17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92" y="404124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D:\我的文档\未取结果\猫爪2017.08.21\新建文件夹\重新曝光 P101003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sharpenSoften amount="100000"/>
                      </a14:imgEffect>
                      <a14:imgEffect>
                        <a14:saturation sat="17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124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D:\我的文档\未取结果\猫爪2017.08.21\新建文件夹\重新曝光 P1010034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saturation sat="1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4124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 descr="D:\我的文档\未取结果\猫爪2017.08.21\新建文件夹\重新曝光 P1010040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sharpenSoften amount="100000"/>
                      </a14:imgEffect>
                      <a14:imgEffect>
                        <a14:saturation sat="18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404124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-3651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3975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44008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2027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3651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3975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44008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2027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91680" y="3588985"/>
              <a:ext cx="504056" cy="200055"/>
              <a:chOff x="1691680" y="3588985"/>
              <a:chExt cx="504056" cy="20005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4067944" y="3588985"/>
              <a:ext cx="504056" cy="200055"/>
              <a:chOff x="1691680" y="3588985"/>
              <a:chExt cx="504056" cy="20005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6300192" y="3588985"/>
              <a:ext cx="504056" cy="200055"/>
              <a:chOff x="1691680" y="3588985"/>
              <a:chExt cx="504056" cy="20005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8676456" y="3588985"/>
              <a:ext cx="504056" cy="200055"/>
              <a:chOff x="1691680" y="3588985"/>
              <a:chExt cx="504056" cy="20005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1691680" y="5301208"/>
              <a:ext cx="504056" cy="200055"/>
              <a:chOff x="1691680" y="3588985"/>
              <a:chExt cx="504056" cy="20005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4067944" y="5301208"/>
              <a:ext cx="504056" cy="200055"/>
              <a:chOff x="1691680" y="3588985"/>
              <a:chExt cx="504056" cy="20005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/>
          </p:nvGrpSpPr>
          <p:grpSpPr>
            <a:xfrm>
              <a:off x="6300192" y="5301208"/>
              <a:ext cx="504056" cy="200055"/>
              <a:chOff x="1691680" y="3588985"/>
              <a:chExt cx="504056" cy="20005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676456" y="5301208"/>
              <a:ext cx="504056" cy="200055"/>
              <a:chOff x="1691680" y="3588985"/>
              <a:chExt cx="504056" cy="20005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76861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-36512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 Histological results of different parts of paw pads from No.2 cat. The magnification of tissue structure is 40×.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Fig.A-Fig.F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digital pads,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Fig.G-Fig.H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metacarpal pad.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-36512" y="2276872"/>
            <a:ext cx="9180512" cy="3420200"/>
            <a:chOff x="-36512" y="2276872"/>
            <a:chExt cx="9180512" cy="3420200"/>
          </a:xfrm>
        </p:grpSpPr>
        <p:pic>
          <p:nvPicPr>
            <p:cNvPr id="22" name="Picture 3" descr="D:\我的文档\未取结果\猫爪2017.08.21\新建文件夹\重新曝光 P101004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68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我的文档\未取结果\猫爪2017.08.21\新建文件夹\重新曝光 P1010050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2768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D:\我的文档\未取结果\猫爪2017.08.21\新建文件夹\重新曝光 P1010054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="" xmlns:a14="http://schemas.microsoft.com/office/drawing/2010/main">
                    <a14:imgLayer r:embed="rId29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22768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1" descr="D:\我的文档\未取结果\猫爪2017.08.21\新建文件夹\重新曝光 P1010056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="" xmlns:a14="http://schemas.microsoft.com/office/drawing/2010/main">
                    <a14:imgLayer r:embed="rId31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D:\我的文档\未取结果\猫爪2017.08.21\新建文件夹\重新曝光 P1010058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="" xmlns:a14="http://schemas.microsoft.com/office/drawing/2010/main">
                    <a14:imgLayer r:embed="rId33">
                      <a14:imgEffect>
                        <a14:sharpenSoften amount="100000"/>
                      </a14:imgEffect>
                      <a14:imgEffect>
                        <a14:saturation sat="1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2768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5" descr="D:\我的文档\未取结果\猫爪2017.08.21\新建文件夹\重新曝光 P1010060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="" xmlns:a14="http://schemas.microsoft.com/office/drawing/2010/main">
                    <a14:imgLayer r:embed="rId35">
                      <a14:imgEffect>
                        <a14:sharpenSoften amount="100000"/>
                      </a14:imgEffect>
                      <a14:imgEffect>
                        <a14:saturation sat="13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9" descr="D:\我的文档\未取结果\猫爪2017.08.21\新建文件夹\重新曝光 P1010064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BEBA8EAE-BF5A-486C-A8C5-ECC9F3942E4B}">
                  <a14:imgProps xmlns="" xmlns:a14="http://schemas.microsoft.com/office/drawing/2010/main">
                    <a14:imgLayer r:embed="rId39">
                      <a14:imgEffect>
                        <a14:sharpenSoften amount="1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16256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1" descr="D:\我的文档\未取结果\猫爪2017.08.21\新建文件夹\重新曝光 P1010066.JP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="" xmlns:a14="http://schemas.microsoft.com/office/drawing/2010/main">
                    <a14:imgLayer r:embed="rId41">
                      <a14:imgEffect>
                        <a14:sharpenSoften amount="100000"/>
                      </a14:imgEffect>
                      <a14:imgEffect>
                        <a14:saturation sat="16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000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-3651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3975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644008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20272" y="2276872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-3651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3975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44008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20272" y="4046875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4067944" y="3573016"/>
              <a:ext cx="504056" cy="216024"/>
              <a:chOff x="3851920" y="1484784"/>
              <a:chExt cx="504056" cy="216024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691680" y="3573016"/>
              <a:ext cx="504056" cy="216024"/>
              <a:chOff x="3851920" y="1484784"/>
              <a:chExt cx="504056" cy="216024"/>
            </a:xfrm>
          </p:grpSpPr>
          <p:cxnSp>
            <p:nvCxnSpPr>
              <p:cNvPr id="100" name="直接连接符 99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6444208" y="3573016"/>
              <a:ext cx="504056" cy="216024"/>
              <a:chOff x="3851920" y="1484784"/>
              <a:chExt cx="504056" cy="216024"/>
            </a:xfrm>
          </p:grpSpPr>
          <p:cxnSp>
            <p:nvCxnSpPr>
              <p:cNvPr id="103" name="直接连接符 102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8604448" y="3573016"/>
              <a:ext cx="504056" cy="216024"/>
              <a:chOff x="3851920" y="1484784"/>
              <a:chExt cx="504056" cy="216024"/>
            </a:xfrm>
          </p:grpSpPr>
          <p:cxnSp>
            <p:nvCxnSpPr>
              <p:cNvPr id="106" name="直接连接符 105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4067944" y="5373216"/>
              <a:ext cx="504056" cy="216024"/>
              <a:chOff x="3851920" y="1484784"/>
              <a:chExt cx="504056" cy="216024"/>
            </a:xfrm>
          </p:grpSpPr>
          <p:cxnSp>
            <p:nvCxnSpPr>
              <p:cNvPr id="109" name="直接连接符 108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1691680" y="5373216"/>
              <a:ext cx="504056" cy="216024"/>
              <a:chOff x="3851920" y="1484784"/>
              <a:chExt cx="504056" cy="216024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444208" y="5373216"/>
              <a:ext cx="504056" cy="216024"/>
              <a:chOff x="3851920" y="1484784"/>
              <a:chExt cx="504056" cy="216024"/>
            </a:xfrm>
          </p:grpSpPr>
          <p:cxnSp>
            <p:nvCxnSpPr>
              <p:cNvPr id="115" name="直接连接符 114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8604448" y="5373216"/>
              <a:ext cx="504056" cy="216024"/>
              <a:chOff x="3851920" y="1484784"/>
              <a:chExt cx="504056" cy="216024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3923928" y="170080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3851920" y="1484784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200um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7483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-36512" y="63346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Histological results of different parts of paw pads from No.2 cat. The magnification of tissue structure is 100×.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Fig.A-Fig.F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digital pads, and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Fig.G-Fig.H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from metacarpal pad.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-36512" y="2276872"/>
            <a:ext cx="9217024" cy="3420200"/>
            <a:chOff x="-36512" y="2276872"/>
            <a:chExt cx="9217024" cy="3420200"/>
          </a:xfrm>
        </p:grpSpPr>
        <p:pic>
          <p:nvPicPr>
            <p:cNvPr id="17" name="Picture 12" descr="D:\我的文档\未取结果\猫爪2017.08.21\新建文件夹\重新曝光 P101005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D:\我的文档\未取结果\猫爪2017.08.21\新建文件夹\重新曝光 P1010061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="" xmlns:a14="http://schemas.microsoft.com/office/drawing/2010/main">
                    <a14:imgLayer r:embed="rId37">
                      <a14:imgEffect>
                        <a14:sharpenSoften amount="100000"/>
                      </a14:imgEffect>
                      <a14:imgEffect>
                        <a14:saturation sat="17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D:\我的文档\未取结果\猫爪2017.08.21\新建文件夹\重新曝光 P1010063.JP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="" xmlns:a14="http://schemas.microsoft.com/office/drawing/2010/main">
                    <a14:imgLayer r:embed="rId39">
                      <a14:imgEffect>
                        <a14:sharpenSoften amount="100000"/>
                      </a14:imgEffect>
                      <a14:imgEffect>
                        <a14:saturation sat="1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D:\我的文档\未取结果\猫爪2017.08.21\新建文件夹\重新曝光 P1010065.JP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="" xmlns:a14="http://schemas.microsoft.com/office/drawing/2010/main">
                    <a14:imgLayer r:embed="rId41">
                      <a14:imgEffect>
                        <a14:sharpenSoften amount="100000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984000" y="4077072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组合 52"/>
            <p:cNvGrpSpPr/>
            <p:nvPr/>
          </p:nvGrpSpPr>
          <p:grpSpPr>
            <a:xfrm>
              <a:off x="-36512" y="2276872"/>
              <a:ext cx="9180512" cy="2016224"/>
              <a:chOff x="-36512" y="2276872"/>
              <a:chExt cx="9180512" cy="2016224"/>
            </a:xfrm>
          </p:grpSpPr>
          <p:pic>
            <p:nvPicPr>
              <p:cNvPr id="13" name="Picture 4" descr="D:\我的文档\未取结果\猫爪2017.08.21\新建文件夹\重新曝光 P1010049.JPG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BEBA8EAE-BF5A-486C-A8C5-ECC9F3942E4B}">
                    <a14:imgProps xmlns="" xmlns:a14="http://schemas.microsoft.com/office/drawing/2010/main">
                      <a14:imgLayer r:embed="rId25">
                        <a14:imgEffect>
                          <a14:sharpenSoften amount="1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76872"/>
                <a:ext cx="216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D:\我的文档\未取结果\猫爪2017.08.21\新建文件夹\重新曝光 P1010051.JPG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BEBA8EAE-BF5A-486C-A8C5-ECC9F3942E4B}">
                    <a14:imgProps xmlns="" xmlns:a14="http://schemas.microsoft.com/office/drawing/2010/main">
                      <a14:imgLayer r:embed="rId27">
                        <a14:imgEffect>
                          <a14:sharpenSoften amount="1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2276872"/>
                <a:ext cx="216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D:\我的文档\未取结果\猫爪2017.08.21\新建文件夹\重新曝光 P1010055.JPG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BEBA8EAE-BF5A-486C-A8C5-ECC9F3942E4B}">
                    <a14:imgProps xmlns="" xmlns:a14="http://schemas.microsoft.com/office/drawing/2010/main">
                      <a14:imgLayer r:embed="rId31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4000" y="2276872"/>
                <a:ext cx="216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4" descr="D:\我的文档\未取结果\猫爪2017.08.21\新建文件夹\重新曝光 P1010059.JPG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BEBA8EAE-BF5A-486C-A8C5-ECC9F3942E4B}">
                    <a14:imgProps xmlns="" xmlns:a14="http://schemas.microsoft.com/office/drawing/2010/main">
                      <a14:imgLayer r:embed="rId35">
                        <a14:imgEffect>
                          <a14:sharpenSoften amount="100000"/>
                        </a14:imgEffect>
                        <a14:imgEffect>
                          <a14:saturation sat="16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276872"/>
                <a:ext cx="216000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-36512" y="2276872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339752" y="2276872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44008" y="2276872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20272" y="2276872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-36512" y="4046875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39752" y="4046875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4008" y="4046875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20272" y="4046875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691680" y="3588985"/>
              <a:ext cx="504056" cy="200055"/>
              <a:chOff x="1691680" y="3588985"/>
              <a:chExt cx="504056" cy="20005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4067944" y="3588985"/>
              <a:ext cx="504056" cy="200055"/>
              <a:chOff x="1691680" y="3588985"/>
              <a:chExt cx="504056" cy="20005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6300192" y="3588985"/>
              <a:ext cx="504056" cy="200055"/>
              <a:chOff x="1691680" y="3588985"/>
              <a:chExt cx="504056" cy="20005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8676456" y="3588985"/>
              <a:ext cx="504056" cy="200055"/>
              <a:chOff x="1691680" y="3588985"/>
              <a:chExt cx="504056" cy="20005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1691680" y="5301208"/>
              <a:ext cx="504056" cy="200055"/>
              <a:chOff x="1691680" y="3588985"/>
              <a:chExt cx="504056" cy="20005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4067944" y="5301208"/>
              <a:ext cx="504056" cy="200055"/>
              <a:chOff x="1691680" y="3588985"/>
              <a:chExt cx="504056" cy="20005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/>
          </p:nvGrpSpPr>
          <p:grpSpPr>
            <a:xfrm>
              <a:off x="6300192" y="5301208"/>
              <a:ext cx="504056" cy="200055"/>
              <a:chOff x="1691680" y="3588985"/>
              <a:chExt cx="504056" cy="20005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676456" y="5301208"/>
              <a:ext cx="504056" cy="200055"/>
              <a:chOff x="1691680" y="3588985"/>
              <a:chExt cx="504056" cy="20005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691680" y="3588985"/>
                <a:ext cx="5040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>
                    <a:latin typeface="Times New Roman" pitchFamily="18" charset="0"/>
                    <a:cs typeface="Times New Roman" pitchFamily="18" charset="0"/>
                  </a:rPr>
                  <a:t>50um</a:t>
                </a:r>
                <a:endParaRPr lang="zh-CN" altLang="en-US" sz="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1799692" y="3789040"/>
                <a:ext cx="18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376861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232</Words>
  <Application>Microsoft Office PowerPoint</Application>
  <PresentationFormat>全屏显示(4:3)</PresentationFormat>
  <Paragraphs>66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ASUS</cp:lastModifiedBy>
  <cp:revision>17</cp:revision>
  <dcterms:modified xsi:type="dcterms:W3CDTF">2020-09-04T05:13:58Z</dcterms:modified>
</cp:coreProperties>
</file>